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8D47-F8A2-4970-9B67-E66994185997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D26E-B5AB-4344-8361-7E43D54FD26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85728"/>
            <a:ext cx="438153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</cp:revision>
  <dcterms:created xsi:type="dcterms:W3CDTF">2023-03-16T21:35:59Z</dcterms:created>
  <dcterms:modified xsi:type="dcterms:W3CDTF">2023-03-16T21:39:28Z</dcterms:modified>
</cp:coreProperties>
</file>